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the Roman Empire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the Rise and Fall of an Ancient Superpower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Legacy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Empire's legacy can be seen in various aspects of modern society.</a:t>
            </a:r>
          </a:p>
          <a:p>
            <a:pPr>
              <a:spcAft>
                <a:spcPts val="720"/>
              </a:spcAft>
            </a:pPr>
            <a:r>
              <a:rPr sz="1800"/>
              <a:t>Its language, Latin, has influenced the development of Romance languages such as French, Spanish, and Italian.</a:t>
            </a:r>
          </a:p>
          <a:p>
            <a:pPr>
              <a:spcAft>
                <a:spcPts val="720"/>
              </a:spcAft>
            </a:pPr>
            <a:r>
              <a:rPr sz="1800"/>
              <a:t>Roman concepts of law, government, and architecture continue to shape our world today.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Archaeological Discoveries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Archaeological excavations have unearthed many artifacts and structures that provide insights into Roman life and culture.</a:t>
            </a:r>
          </a:p>
          <a:p>
            <a:pPr>
              <a:spcAft>
                <a:spcPts val="720"/>
              </a:spcAft>
            </a:pPr>
            <a:r>
              <a:rPr sz="1800"/>
              <a:t>Discoveries such as Pompeii, the Colosseum, and Roman villas offer glimpses into the past.</a:t>
            </a:r>
          </a:p>
          <a:p>
            <a:pPr>
              <a:spcAft>
                <a:spcPts val="720"/>
              </a:spcAft>
            </a:pPr>
            <a:r>
              <a:rPr sz="1800"/>
              <a:t>Ongoing research and discoveries continue to expand our knowledge of the Roman Empire.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was a remarkable civilization that left a lasting impact on the world.</a:t>
            </a:r>
          </a:p>
          <a:p>
            <a:pPr>
              <a:spcAft>
                <a:spcPts val="720"/>
              </a:spcAft>
            </a:pPr>
            <a:r>
              <a:rPr sz="1800"/>
              <a:t>Its accomplishments in government, law, architecture, and culture continue to influence us today.</a:t>
            </a:r>
          </a:p>
          <a:p>
            <a:pPr>
              <a:spcAft>
                <a:spcPts val="720"/>
              </a:spcAft>
            </a:pPr>
            <a:r>
              <a:rPr sz="1800"/>
              <a:t>Exploring the rise and fall of the Roman Empire offers valuable insights into the complexities of ancient societies.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Beard, M. (2015). SPQR: A History of Ancient Rome. Liveright Publishing Corporation.</a:t>
            </a:r>
          </a:p>
          <a:p>
            <a:pPr>
              <a:spcAft>
                <a:spcPts val="720"/>
              </a:spcAft>
            </a:pPr>
            <a:r>
              <a:rPr sz="1800"/>
              <a:t>2. Grant, M. (1978). The History of Rome. Faber &amp; Faber.</a:t>
            </a:r>
          </a:p>
          <a:p>
            <a:pPr>
              <a:spcAft>
                <a:spcPts val="720"/>
              </a:spcAft>
            </a:pPr>
            <a:r>
              <a:rPr sz="1800"/>
              <a:t>3. Goldsworthy, A. (2016). Pax Romana: War, Peace and Conquest in the Roman World. Yale University Press.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was one of the largest and most powerful empires in ancient history.</a:t>
            </a:r>
          </a:p>
          <a:p>
            <a:pPr>
              <a:spcAft>
                <a:spcPts val="720"/>
              </a:spcAft>
            </a:pPr>
            <a:r>
              <a:rPr sz="1800"/>
              <a:t>It spanned over three continents and lasted for nearly five centuries, from 27 BC to 476 AD.</a:t>
            </a:r>
          </a:p>
          <a:p>
            <a:pPr>
              <a:spcAft>
                <a:spcPts val="720"/>
              </a:spcAft>
            </a:pPr>
            <a:r>
              <a:rPr sz="1800"/>
              <a:t>The empire had a significant impact on Western civilization, shaping various aspects of government, law, architecture, and culture.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Founding of Rome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city of Rome was founded in 753 BC by Romulus and Remus, who were said to be raised by a she-wolf.</a:t>
            </a:r>
          </a:p>
          <a:p>
            <a:pPr>
              <a:spcAft>
                <a:spcPts val="720"/>
              </a:spcAft>
            </a:pPr>
            <a:r>
              <a:rPr sz="1800"/>
              <a:t>Rome started as a small settlement and gradually grew into a powerful city-state.</a:t>
            </a:r>
          </a:p>
          <a:p>
            <a:pPr>
              <a:spcAft>
                <a:spcPts val="720"/>
              </a:spcAft>
            </a:pPr>
            <a:r>
              <a:rPr sz="1800"/>
              <a:t>It eventually became the capital of the Roman Republic and later the Roman Empire.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Expansion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expanded through military conquests and strategic alliances.</a:t>
            </a:r>
          </a:p>
          <a:p>
            <a:pPr>
              <a:spcAft>
                <a:spcPts val="720"/>
              </a:spcAft>
            </a:pPr>
            <a:r>
              <a:rPr sz="1800"/>
              <a:t>It gradually conquered and assimilated various regions, including Gaul (modern-day France), Britannia (modern-day United Kingdom), and parts of Africa and Asia.</a:t>
            </a:r>
          </a:p>
          <a:p>
            <a:pPr>
              <a:spcAft>
                <a:spcPts val="720"/>
              </a:spcAft>
            </a:pPr>
            <a:r>
              <a:rPr sz="1800"/>
              <a:t>The empire reached its greatest territorial extent during the reign of Emperor Trajan in the 2nd century AD.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Roman Empire Expansion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Government and Law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had a complex government system with a mix of monarchy, republic, and autocracy.</a:t>
            </a:r>
          </a:p>
          <a:p>
            <a:pPr>
              <a:spcAft>
                <a:spcPts val="720"/>
              </a:spcAft>
            </a:pPr>
            <a:r>
              <a:rPr sz="1800"/>
              <a:t>It had an elaborate legal system, including the famous Twelve Tables, which codified Roman laws and principles.</a:t>
            </a:r>
          </a:p>
          <a:p>
            <a:pPr>
              <a:spcAft>
                <a:spcPts val="720"/>
              </a:spcAft>
            </a:pPr>
            <a:r>
              <a:rPr sz="1800"/>
              <a:t>Roman law has had a lasting influence on legal systems around the world.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Architecture and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Romans were renowned for their architectural and engineering achievements.</a:t>
            </a:r>
          </a:p>
          <a:p>
            <a:pPr>
              <a:spcAft>
                <a:spcPts val="720"/>
              </a:spcAft>
            </a:pPr>
            <a:r>
              <a:rPr sz="1800"/>
              <a:t>They built impressive structures such as the Colosseum, aqueducts, and roads.</a:t>
            </a:r>
          </a:p>
          <a:p>
            <a:pPr>
              <a:spcAft>
                <a:spcPts val="720"/>
              </a:spcAft>
            </a:pPr>
            <a:r>
              <a:rPr sz="1800"/>
              <a:t>Roman architecture and engineering techniques continue to inspire modern construction.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Culture and Society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Roman culture was a blend of influences from the various regions and peoples within the empire.</a:t>
            </a:r>
          </a:p>
          <a:p>
            <a:pPr>
              <a:spcAft>
                <a:spcPts val="720"/>
              </a:spcAft>
            </a:pPr>
            <a:r>
              <a:rPr sz="1800"/>
              <a:t>They excelled in literature, art, philosophy, and entertainment, including gladiator fights and chariot races.</a:t>
            </a:r>
          </a:p>
          <a:p>
            <a:pPr>
              <a:spcAft>
                <a:spcPts val="720"/>
              </a:spcAft>
            </a:pPr>
            <a:r>
              <a:rPr sz="1800"/>
              <a:t>Roman society was hierarchical, with social classes ranging from slaves to aristocrats.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Roman Culture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Religion and Mythology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Roman religion was polytheistic, with a pantheon of gods and goddesses.</a:t>
            </a:r>
          </a:p>
          <a:p>
            <a:pPr>
              <a:spcAft>
                <a:spcPts val="720"/>
              </a:spcAft>
            </a:pPr>
            <a:r>
              <a:rPr sz="1800"/>
              <a:t>They worshipped deities such as Jupiter, Mars, Venus, and Minerva.</a:t>
            </a:r>
          </a:p>
          <a:p>
            <a:pPr>
              <a:spcAft>
                <a:spcPts val="720"/>
              </a:spcAft>
            </a:pPr>
            <a:r>
              <a:rPr sz="1800"/>
              <a:t>Roman mythology influenced art, literature, and religious practices throughout the empire.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Decline and Fall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faced numerous challenges, including internal conflicts, economic crises, and invasions by barbarian tribes.</a:t>
            </a:r>
          </a:p>
          <a:p>
            <a:pPr>
              <a:spcAft>
                <a:spcPts val="720"/>
              </a:spcAft>
            </a:pPr>
            <a:r>
              <a:rPr sz="1800"/>
              <a:t>The empire eventually split into two halves, with the Western Roman Empire collapsing in 476 AD.</a:t>
            </a:r>
          </a:p>
          <a:p>
            <a:pPr>
              <a:spcAft>
                <a:spcPts val="720"/>
              </a:spcAft>
            </a:pPr>
            <a:r>
              <a:rPr sz="1800"/>
              <a:t>The fall of the Roman Empire marked the end of ancient Rome and paved the way for the Middle Ages in Europe.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Fall of the Roman Empire</a:t>
            </a:r>
          </a:p>
        </p:txBody>
      </p:sp>
      <p:pic>
        <p:nvPicPr>
          <p:cNvPr id="5" name="Picture 4" descr="downloaded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